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CA58-464B-47E1-9F1F-B2A99A449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A6140-5963-4007-AA10-6C01ECDE6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F8114-5E71-476D-825E-DD14E8D6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093BD-19D7-4E85-BE4B-5DC89269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1D3F-3F6B-4AEF-9326-FB947384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297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DB8C-1722-4982-B802-218998D3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FE1EA1-C97F-43BF-B147-EB6E5134F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9AB50-035F-453A-ABA0-A84E6D98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18059-4D78-4C43-A5C8-4117DBE8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58AB-40BA-4F96-8E67-14C2118E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73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08DCBF-BB65-4627-A323-2CC8D393AB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BE70E-27BE-4993-ADAC-15866862D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9FB14-E3A7-43FA-AF31-6503B8B5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9CAC9-E111-43AD-BC44-88F3CF96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E07C0-BDEB-466E-925D-4A480ABD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13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6DFF9-FE7F-462F-901E-C17D324C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D0CEB-8C3B-48B3-854B-E1FEE0B9C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FE118-5A2A-4A5A-8E21-9A8CE3E4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33A1F-3482-4EC8-9AF9-4E5AF119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61722-AF63-49BA-B980-E0DB1D97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47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D172-04F1-41F7-9680-956A7356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D6998-1657-4801-805B-256337CD3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A59F1-6C91-48CC-ABC8-9ABD14AB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C0E52-D6D1-4A6E-B01B-4609B1802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7FD4E-DE36-4435-9191-04C6E069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420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7448-E337-42CE-A175-1E0172A2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5F930-AF58-4CF4-B25A-9D87F14CA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5DCFA-07F4-4056-9203-3C4D677EB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0449B-7B40-49F5-B811-DCEA7652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EE29F-FF29-4661-A527-D745FD13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6B132-B4DB-4EAD-A139-70CD104F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904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58821-7F1B-44F8-BADD-58B6F3B81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53F7C-5891-415C-BDD9-46A182CE7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D789C-5B74-4770-A942-1DC29A9E2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A116B1-F64A-4B8F-A42D-DDE42BEC80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3E4C6E-34A8-492D-A539-3BB5DB5F9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533FA7-2E17-46A4-A0B6-18C1C5423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561EE6-1D18-4060-B36B-5B165705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D4F717-9958-4ACA-A405-C51B9AF8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533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4F2E7-BB10-4C7B-86EE-50708CA6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490E0-BF15-4548-AF19-380B8B17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FED5F-3071-4FE5-B370-DBED20FC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FF1AC1-03BF-4423-B29A-EA6DE036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56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8670DE-2760-410E-95BA-815EAC46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C612F-8EC4-4C3F-8950-0EF8345AD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47577-CEE0-46E9-B165-99D3FCC5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72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26E49-6558-49B6-B900-6B1B98F3D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89940-1B5E-427A-861D-D157E581D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BD50B-FB92-43AD-8163-44DFF786A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5F48F-DD86-41AC-AA9E-156958078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4C32B-0EBC-4B7E-A905-CC3C2CA16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B7871-9E2B-44EC-88A1-B7F33EFF7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46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AA48-02FE-400D-84CC-A49B3951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955DD-4143-47A8-A991-833E4D2793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BDF2B-0AA5-482B-8690-85B236969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8B478-F07C-4593-8791-75BA5FF76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509A6-EC6B-48C0-891C-C7AE0558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F5C0E-336B-4F77-97D1-38FFE1DC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946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A4CC6D-1A6F-4702-93EE-BB14C8DA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D0AB5-D5B7-4767-9B86-99FA65B40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51A34-A9A9-46A4-AE7E-8A4C94DD4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EB23-C6CE-436A-B434-61AF502F3839}" type="datetimeFigureOut">
              <a:rPr lang="en-MY" smtClean="0"/>
              <a:t>18/7/2023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FE2C3-7085-4C2E-92CB-0EB4BBF2C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A450B-7FDA-46EC-BAF8-B3547A603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D6BFA-7592-458D-92B6-405C57FC8E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86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2C110BE-7B05-C62B-24BF-847932F13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3DB347-7E24-4341-AB2B-053184CEC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2043"/>
            <a:ext cx="9144000" cy="1210900"/>
          </a:xfrm>
        </p:spPr>
        <p:txBody>
          <a:bodyPr>
            <a:normAutofit/>
          </a:bodyPr>
          <a:lstStyle/>
          <a:p>
            <a:r>
              <a:rPr lang="en-MY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A1398-FC6E-488B-A370-59927CBA2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1590"/>
            <a:ext cx="9144000" cy="939413"/>
          </a:xfrm>
        </p:spPr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1600" i="1" dirty="0">
                <a:latin typeface="Arial" panose="020B0604020202020204" pitchFamily="34" charset="0"/>
                <a:cs typeface="Arial" panose="020B0604020202020204" pitchFamily="34" charset="0"/>
              </a:rPr>
              <a:t>Notes : use only </a:t>
            </a:r>
            <a:r>
              <a:rPr lang="en-MY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ARIAL Font </a:t>
            </a:r>
            <a:r>
              <a:rPr lang="en-MY" sz="1600" i="1" dirty="0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58CEC48-0AEF-5653-8751-DB4268D5D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863" y="944998"/>
            <a:ext cx="4398273" cy="1423419"/>
          </a:xfrm>
          <a:prstGeom prst="rect">
            <a:avLst/>
          </a:prstGeom>
        </p:spPr>
      </p:pic>
      <p:pic>
        <p:nvPicPr>
          <p:cNvPr id="8" name="Picture 7" descr="A green and white text on a black background&#10;&#10;Description automatically generated">
            <a:extLst>
              <a:ext uri="{FF2B5EF4-FFF2-40B4-BE49-F238E27FC236}">
                <a16:creationId xmlns:a16="http://schemas.microsoft.com/office/drawing/2014/main" id="{2CDBF361-D30B-DBF8-22A5-0A9FADEA84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485" y="5208494"/>
            <a:ext cx="589899" cy="58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3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18C06-73C0-4CF7-BB76-9FCA335E0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AC15A-E43A-4518-91BD-CC108750F2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B5F65143-3D0E-4CA5-9F32-7B5B020260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34"/>
          <a:stretch/>
        </p:blipFill>
        <p:spPr>
          <a:xfrm>
            <a:off x="0" y="5687489"/>
            <a:ext cx="12192000" cy="1170320"/>
          </a:xfrm>
          <a:prstGeom prst="rect">
            <a:avLst/>
          </a:prstGeom>
        </p:spPr>
      </p:pic>
      <p:pic>
        <p:nvPicPr>
          <p:cNvPr id="6" name="Picture 5" descr="A green and white text on a black background&#10;&#10;Description automatically generated">
            <a:extLst>
              <a:ext uri="{FF2B5EF4-FFF2-40B4-BE49-F238E27FC236}">
                <a16:creationId xmlns:a16="http://schemas.microsoft.com/office/drawing/2014/main" id="{E08C3D63-8231-5237-7743-14EC9CC77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485" y="5208494"/>
            <a:ext cx="589899" cy="58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and white text on a black background&#10;&#10;Description automatically generated">
            <a:extLst>
              <a:ext uri="{FF2B5EF4-FFF2-40B4-BE49-F238E27FC236}">
                <a16:creationId xmlns:a16="http://schemas.microsoft.com/office/drawing/2014/main" id="{24FE701A-5662-BC7F-20C7-88B3C051F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50" y="4545106"/>
            <a:ext cx="589899" cy="589899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A2AB117F-52D9-8625-D81A-D95712F6E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"/>
            <a:ext cx="12192000" cy="685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4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AZROL BIN SUCHONG</dc:creator>
  <cp:lastModifiedBy>AZROL BIN SUCHONG</cp:lastModifiedBy>
  <cp:revision>12</cp:revision>
  <dcterms:created xsi:type="dcterms:W3CDTF">2020-11-17T06:43:44Z</dcterms:created>
  <dcterms:modified xsi:type="dcterms:W3CDTF">2023-07-18T01:43:05Z</dcterms:modified>
</cp:coreProperties>
</file>