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/>
    <p:restoredTop sz="94694"/>
  </p:normalViewPr>
  <p:slideViewPr>
    <p:cSldViewPr snapToGrid="0">
      <p:cViewPr varScale="1">
        <p:scale>
          <a:sx n="103" d="100"/>
          <a:sy n="103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E2F-36CB-A5FE-8B73-BAEC490B2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0CD14-1F63-0807-E674-A05C535EA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1161-7C79-A2E2-3C54-FBBF2D09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EB55-63D0-3142-55EF-2EB025FF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341CD-73EA-580A-AD3A-52D8324F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D6D5-4824-90A1-F7A2-B15F7C2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4333F-780F-D2B9-7FB4-E3947D54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3D47-B610-429F-20A0-E85C66FF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84AB2-7E15-9BA5-CA9C-A9DDC179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2127-25F2-9F2E-B2C7-D09C4DE3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2D843-647F-C646-2759-3FFBE092D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47482-4873-5912-C060-FCD2D8230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EAD7-2252-3D18-D094-9D14E384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3AC8A-062A-A214-3A4D-61D5B160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4118-6B24-FBE9-CEBA-554C3E0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8465-B20A-AC6C-8F5C-74FB9275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3424-EF05-9C0E-477A-9413CFC6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969D-E414-C10D-7600-0015424E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A9D5-F8B4-1054-60E2-9325C01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E6EF-470A-1D35-6375-80A647AB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92E0-9DA6-1096-F3EB-85CF8900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F8627-CC27-474D-093B-661EAA8E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FBFC3-9ACA-3080-1141-B01B6567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C394-7322-FA83-737D-53740CA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8971-7AF1-F7B5-0B93-90652E7B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2CE7-8EBB-7ED1-7C8B-2C6630B5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1B14-A392-2FFB-8F83-AD86DC11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41A1D-DA8C-FE56-E929-AFC5798B5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57F9B-5C71-03DB-B06B-B8A45BE3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CECC0-6D30-6AD7-A827-07D40E44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FD5E-8DD7-7440-5FD2-411771D1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C288-8B8B-C613-C971-9E020FCE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4203-5989-9FFB-A432-DACD8DED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50D53-193C-5774-A6A2-2F14D6F89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45B4C-A678-A3F5-0171-DDE67B255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362DE-5273-CDC5-3DDA-B1B5EE5B0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4A156-B2FF-80D3-A730-36D73071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8ADC3-E447-3ACD-FB8B-AC04D496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ADD96-4254-4AE1-4B0D-E3DA5EF7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171B-805C-6AE7-B030-1B18DA74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BC480-20BB-4672-7621-D3BE65A3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A508E-CE61-CFF8-2459-D2ABDB30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0DD8D-E697-74B1-34D6-2BE26F55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18BDA-FBBE-C29F-B246-F9BDD234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8758A-286C-D409-70C4-A3FD7986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64BD1-D749-B88A-FEC9-21AD0F21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CA79-1765-A097-C056-FE4656A0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AB4F-8220-5DC2-062C-1FA98A5E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0EC0B-AFF5-8D7A-ED01-3E852F01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C36F-7305-A5AC-53BD-B0065CA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03C3C-FCB7-BB13-F655-9164CC6D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D5418-DD4C-56C3-57DA-52AFD7BF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0D08-FC55-C8AB-F916-FFB7DC0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18C6D-924A-14DF-2FED-C16295D57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3536C-E3F1-2198-AA5D-482BFA9CE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DD1C4-AB67-62C8-4C65-3BAE9EC0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1F928-A489-771F-EC84-2DBADE25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F3076-A4EA-B4B9-E841-FAF3418A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4C1A8-0099-2C98-3D37-82E68960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4DE4-2D76-D24D-3F38-748CF938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A8AE-3B73-04EE-3C7F-7D0BEDB58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63C7-64B8-7745-B839-89707D74E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D57B-5782-0897-ECCB-BCDA65EE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6FFAC3-0E96-F2D0-3166-4DED89F2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522" y="1698170"/>
            <a:ext cx="4444314" cy="105242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Tajuk</a:t>
            </a:r>
            <a:r>
              <a:rPr lang="en-US" sz="4000" dirty="0"/>
              <a:t>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67EB0A-5AB5-841C-1B11-7D01F8B3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522" y="4633617"/>
            <a:ext cx="5717059" cy="716692"/>
          </a:xfrm>
        </p:spPr>
        <p:txBody>
          <a:bodyPr/>
          <a:lstStyle/>
          <a:p>
            <a:pPr algn="l"/>
            <a:r>
              <a:rPr lang="en-US" dirty="0"/>
              <a:t>Nama:</a:t>
            </a:r>
          </a:p>
        </p:txBody>
      </p:sp>
    </p:spTree>
    <p:extLst>
      <p:ext uri="{BB962C8B-B14F-4D97-AF65-F5344CB8AC3E}">
        <p14:creationId xmlns:p14="http://schemas.microsoft.com/office/powerpoint/2010/main" val="7233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ED0-903F-2C70-E361-BE112BAD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677"/>
            <a:ext cx="4444314" cy="1052426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Tajuk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9C219-A0DB-5402-BE9A-6DCD651C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21027"/>
            <a:ext cx="9144000" cy="45225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ED0-903F-2C70-E361-BE112BAD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1103"/>
            <a:ext cx="9144000" cy="1013898"/>
          </a:xfrm>
        </p:spPr>
        <p:txBody>
          <a:bodyPr>
            <a:normAutofit/>
          </a:bodyPr>
          <a:lstStyle/>
          <a:p>
            <a:r>
              <a:rPr lang="en-US" sz="4400" dirty="0" err="1"/>
              <a:t>Terima</a:t>
            </a:r>
            <a:r>
              <a:rPr lang="en-US" sz="4400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21173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16881</TotalTime>
  <Words>7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Tajuk:</vt:lpstr>
      <vt:lpstr>Tajuk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Tajuk:</dc:title>
  <dc:creator>Coscomm UPM</dc:creator>
  <cp:lastModifiedBy>Coscomm UPM</cp:lastModifiedBy>
  <cp:revision>7</cp:revision>
  <dcterms:created xsi:type="dcterms:W3CDTF">2024-04-26T03:03:38Z</dcterms:created>
  <dcterms:modified xsi:type="dcterms:W3CDTF">2024-07-12T04:00:14Z</dcterms:modified>
</cp:coreProperties>
</file>